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9" r:id="rId4"/>
    <p:sldId id="268" r:id="rId5"/>
    <p:sldId id="257" r:id="rId6"/>
    <p:sldId id="263" r:id="rId7"/>
    <p:sldId id="264" r:id="rId8"/>
    <p:sldId id="271" r:id="rId9"/>
    <p:sldId id="270" r:id="rId10"/>
    <p:sldId id="267" r:id="rId11"/>
    <p:sldId id="266" r:id="rId12"/>
    <p:sldId id="272" r:id="rId13"/>
    <p:sldId id="262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4472C4"/>
    <a:srgbClr val="255E9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/>
    <p:restoredTop sz="94655"/>
  </p:normalViewPr>
  <p:slideViewPr>
    <p:cSldViewPr snapToGrid="0">
      <p:cViewPr>
        <p:scale>
          <a:sx n="100" d="100"/>
          <a:sy n="100" d="100"/>
        </p:scale>
        <p:origin x="111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53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2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70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65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32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27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8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6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52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0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0E7A7-5376-4ED3-90DE-0083B8689C98}" type="datetimeFigureOut">
              <a:rPr lang="zh-CN" altLang="en-US" smtClean="0"/>
              <a:t>16/11/20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65265-4FFE-4D6F-B097-339CBEA3F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47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g"/><Relationship Id="rId7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7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3.jpg"/><Relationship Id="rId7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70176" y="2718021"/>
            <a:ext cx="4679811" cy="584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已开业校区照片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094" y="3429000"/>
            <a:ext cx="7639812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南京、苏州、无锡、昆山、杭州、温州、青岛、合肥、南昌、长沙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70176" y="4408100"/>
            <a:ext cx="4679811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73" y="6308961"/>
            <a:ext cx="1665867" cy="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536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浙江</a:t>
            </a:r>
            <a:r>
              <a:rPr lang="zh-CN" altLang="en-US" sz="20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杭州－三墩分校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3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安徽合肥－滨湖分校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</a:t>
            </a: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合肥－</a:t>
            </a: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庐阳</a:t>
            </a:r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08" y="3492844"/>
            <a:ext cx="28866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1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6876" y="3429000"/>
            <a:ext cx="4679811" cy="584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  <a:endParaRPr lang="zh-CN" altLang="en-US" sz="3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273" y="6308961"/>
            <a:ext cx="1665867" cy="4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6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</a:t>
            </a:r>
            <a:r>
              <a:rPr lang="zh-CN" altLang="en-US" sz="20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南京－新街口分校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江苏南京－浦口分校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159053"/>
            <a:ext cx="2874000" cy="215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99" y="1159053"/>
            <a:ext cx="2874000" cy="215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58" y="1159053"/>
            <a:ext cx="2874000" cy="215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" y="3495094"/>
            <a:ext cx="2874000" cy="215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001" y="3495094"/>
            <a:ext cx="2874000" cy="2155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5094"/>
            <a:ext cx="2880000" cy="2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江苏南京－大厂分校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9053"/>
            <a:ext cx="2880000" cy="215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9053"/>
            <a:ext cx="2880000" cy="215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9053"/>
            <a:ext cx="2880000" cy="215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5094"/>
            <a:ext cx="2880000" cy="215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5094"/>
            <a:ext cx="2880000" cy="2155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5094"/>
            <a:ext cx="2880000" cy="2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1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2801" y="4559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江苏无锡－梁溪分校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2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13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江苏无锡－海岸城分校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695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江苏－昆山分校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" y="1156803"/>
            <a:ext cx="2880000" cy="216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999" y="1156803"/>
            <a:ext cx="2880000" cy="216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58" y="1156803"/>
            <a:ext cx="2880000" cy="216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0" y="3492844"/>
            <a:ext cx="2880000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01" y="3492844"/>
            <a:ext cx="2880000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60" y="3492844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江苏苏州－三香路分校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" y="1159053"/>
            <a:ext cx="2867350" cy="215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00" y="1159053"/>
            <a:ext cx="2873998" cy="215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57" y="1159053"/>
            <a:ext cx="2867003" cy="215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1" y="3495094"/>
            <a:ext cx="2867350" cy="215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00" y="3495094"/>
            <a:ext cx="2873998" cy="2155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57" y="3495094"/>
            <a:ext cx="2867003" cy="2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40901" y="468618"/>
            <a:ext cx="288000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zh-CN" altLang="en-US" sz="20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江苏苏州－新区分校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32094" y="2868265"/>
            <a:ext cx="4679811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图片放置位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32094" y="6030720"/>
            <a:ext cx="46798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上海乂学教育科技有限公司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" y="1159053"/>
            <a:ext cx="2873999" cy="2155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99" y="1159053"/>
            <a:ext cx="2874000" cy="2155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458" y="1159053"/>
            <a:ext cx="2874000" cy="2155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0" y="3495094"/>
            <a:ext cx="2874000" cy="2155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99" y="3495094"/>
            <a:ext cx="2873999" cy="2155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0" y="3495094"/>
            <a:ext cx="2874000" cy="21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176</Words>
  <Application>Microsoft Macintosh PowerPoint</Application>
  <PresentationFormat>全屏显示(4:3)</PresentationFormat>
  <Paragraphs>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THenTry</dc:creator>
  <cp:lastModifiedBy>Microsoft Office 用户</cp:lastModifiedBy>
  <cp:revision>19</cp:revision>
  <dcterms:created xsi:type="dcterms:W3CDTF">2016-03-01T04:13:22Z</dcterms:created>
  <dcterms:modified xsi:type="dcterms:W3CDTF">2016-11-20T10:11:52Z</dcterms:modified>
</cp:coreProperties>
</file>